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notesMasterIdLst>
    <p:notesMasterId r:id="rId88"/>
  </p:notesMasterIdLst>
  <p:sldIdLst>
    <p:sldId id="256" r:id="rId10"/>
    <p:sldId id="268" r:id="rId11"/>
    <p:sldId id="269" r:id="rId12"/>
    <p:sldId id="270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71" r:id="rId25"/>
    <p:sldId id="272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</p:sldIdLst>
  <p:sldSz cx="9144000" cy="6858000" type="screen4x3"/>
  <p:notesSz cx="7559675" cy="10691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78" y="-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slide" Target="slides/slide67.xml"/><Relationship Id="rId84" Type="http://schemas.openxmlformats.org/officeDocument/2006/relationships/slide" Target="slides/slide75.xml"/><Relationship Id="rId89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87" Type="http://schemas.openxmlformats.org/officeDocument/2006/relationships/slide" Target="slides/slide78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90" Type="http://schemas.openxmlformats.org/officeDocument/2006/relationships/viewProps" Target="viewProp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按一下滑鼠編輯備註格式</a:t>
            </a:r>
          </a:p>
        </p:txBody>
      </p:sp>
      <p:sp>
        <p:nvSpPr>
          <p:cNvPr id="32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32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32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32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7823581-E4D3-4C14-8870-29B8964F19E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5044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5480" cy="42073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在使用 Git 版本控管的過程中，有些很基本的觀念必須被建立，這樣才能更有效率也更有意義的學下去。有清楚且正確的觀念支持，不但有助於你學習 Git 指令操作，更重要的是，學習 Git 相關知識也會更加上手。</a:t>
            </a:r>
          </a:p>
        </p:txBody>
      </p:sp>
      <p:sp>
        <p:nvSpPr>
          <p:cNvPr id="470" name="CustomShape 2"/>
          <p:cNvSpPr/>
          <p:nvPr/>
        </p:nvSpPr>
        <p:spPr>
          <a:xfrm>
            <a:off x="4281480" y="10155240"/>
            <a:ext cx="327384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36A776A-73BC-4AA8-B071-3AED17002A1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2" name="圖片 321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23" name="圖片 322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圖片 3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圖片 3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圖片 6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圖片 7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圖片 10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圖片 10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圖片 141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3" name="圖片 142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圖片 1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79" name="圖片 1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圖片 21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15" name="圖片 21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圖片 24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51" name="圖片 25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圖片 28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87" name="圖片 28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685800" y="1122480"/>
            <a:ext cx="7767360" cy="23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1143000" y="3602160"/>
            <a:ext cx="6852960" cy="16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改進後...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檔案不會倍數成長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清楚每個修改與版本差異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檔案整齊與乾淨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但...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極端舉例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一家公司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大型專案:Liunx核心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員工在世界各個角落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超過50人同時進行這專案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遇到了什麼問題?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進度被覆蓋，而且回不來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開發</a:t>
            </a:r>
            <a:r>
              <a:rPr lang="zh-TW" alt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速度</a:t>
            </a:r>
            <a:r>
              <a:rPr lang="en-US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受網路</a:t>
            </a:r>
            <a:r>
              <a:rPr lang="zh-TW" alt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速度</a:t>
            </a:r>
            <a:r>
              <a:rPr lang="en-US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影響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伺服器必須強大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251520" y="365040"/>
            <a:ext cx="900100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zh-TW" alt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複製</a:t>
            </a:r>
            <a:r>
              <a:rPr lang="zh-TW" alt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備份與集中式控管</a:t>
            </a: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遇到的問題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備份問題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進度被覆蓋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運作緩慢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273600"/>
            <a:ext cx="8227080" cy="530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如何解決？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軟體控制版本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本地</a:t>
            </a:r>
            <a:r>
              <a:rPr lang="zh-TW" alt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進行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開發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比對程式碼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解決辦法...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歷史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特色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457200" y="1532520"/>
            <a:ext cx="8224920" cy="58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支援非線性開發模式</a:t>
            </a:r>
            <a:r>
              <a:rPr lang="en-US" altLang="zh-TW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(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分散式開發模式</a:t>
            </a:r>
            <a:r>
              <a:rPr lang="en-US" altLang="zh-TW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相容性高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有效處理大型專案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歷史紀錄保護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432000" lvl="0" indent="-3196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工具集架構</a:t>
            </a:r>
            <a:endParaRPr lang="en-US" altLang="zh-TW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432000" lvl="0" indent="-3196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彈性合併策略</a:t>
            </a:r>
            <a:endParaRPr lang="en-US" altLang="zh-TW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lvl="0" indent="-3196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被動垃圾回收機制</a:t>
            </a:r>
            <a:endParaRPr lang="en-US" altLang="zh-TW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lvl="0" indent="-3196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定期的封裝物件</a:t>
            </a:r>
            <a:endParaRPr lang="en-US" altLang="zh-TW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zh-TW" alt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因此</a:t>
            </a:r>
            <a:r>
              <a:rPr lang="en-US" altLang="zh-TW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…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無須伺服器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速度快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沒有權限控制，只有存取遠端的權限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強悍的合併追蹤能力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多人合併只須共用儲存庫即可運作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623880" y="1709640"/>
            <a:ext cx="8515800" cy="28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第二天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Windows Git工具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與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Linux Git工具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zh-TW" alt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此課程</a:t>
            </a:r>
            <a:r>
              <a:rPr lang="en-US" sz="4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目的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認識Git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學習觀念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探討概念與細節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體會強大與魅力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熟練於實務開發工作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Windows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GitHub Desktop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Atom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SourceTree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TortoiseGit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432000" lvl="0" indent="-3196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TC Regular"/>
              </a:rPr>
              <a:t>GitKraken</a:t>
            </a:r>
            <a:endParaRPr lang="en-US" altLang="zh-TW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Linux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Atom</a:t>
            </a: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GitKraken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第三天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移動到指定路徑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cd [Path]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創建資料夾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mkdir git-demo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init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複製儲存庫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複製儲存庫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clone [REPOSITORY_URI]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建立裸儲存庫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建立時會在目前目錄裡面建立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建立新的裸儲存庫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init –bare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使用Clone製作裸儲存庫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clone –bare [REPOSITORY_URI]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今日小結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040">
              <a:lnSpc>
                <a:spcPct val="90000"/>
              </a:lnSpc>
              <a:buClr>
                <a:srgbClr val="000000"/>
              </a:buClr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init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040">
              <a:lnSpc>
                <a:spcPct val="90000"/>
              </a:lnSpc>
              <a:buClr>
                <a:srgbClr val="000000"/>
              </a:buClr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init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–bare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040">
              <a:lnSpc>
                <a:spcPct val="90000"/>
              </a:lnSpc>
              <a:buClr>
                <a:srgbClr val="000000"/>
              </a:buClr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clone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040">
              <a:lnSpc>
                <a:spcPct val="90000"/>
              </a:lnSpc>
              <a:buClr>
                <a:srgbClr val="000000"/>
              </a:buClr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clone –bare [REPOSITORY_URI]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第四天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常用的Git版本控管指令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複習上次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mkdir git-demo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cd git-demo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init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複製檔案到目錄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複製Learn-Git-in-30-days到git-demo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cp ../Learn-Git-in-30-days/ ./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查看目錄狀態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ls -ls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從30天中學到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擁有Git觀念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了解合併與分支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解決衝突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常用的狀態指令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查看索引狀態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status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加入到索引狀態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add 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重置索引狀態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reset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提交變更/建立版本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建立版本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60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commit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出現預設文字編輯器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必須打上「版本紀錄說明文字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」(Log)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圖片 314"/>
          <p:cNvPicPr/>
          <p:nvPr/>
        </p:nvPicPr>
        <p:blipFill>
          <a:blip r:embed="rId2"/>
          <a:srcRect l="51513" t="10250" r="23630" b="67095"/>
          <a:stretch/>
        </p:blipFill>
        <p:spPr>
          <a:xfrm>
            <a:off x="1152000" y="4248000"/>
            <a:ext cx="6730560" cy="2373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查詢歷史紀錄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不使用文字編輯器提交版本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commit -m "版本紀錄的說明文字"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4" name="圖片 317"/>
          <p:cNvPicPr/>
          <p:nvPr/>
        </p:nvPicPr>
        <p:blipFill>
          <a:blip r:embed="rId2"/>
          <a:srcRect l="51546" t="82663" r="23093" b="5603"/>
          <a:stretch/>
        </p:blipFill>
        <p:spPr>
          <a:xfrm>
            <a:off x="151200" y="4032000"/>
            <a:ext cx="8839080" cy="158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查詢歷史紀錄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查詢歷史紀錄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60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log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限制查詢輸出數量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60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log -10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7" name="圖片 320"/>
          <p:cNvPicPr/>
          <p:nvPr/>
        </p:nvPicPr>
        <p:blipFill>
          <a:blip r:embed="rId2"/>
          <a:srcRect l="51729" t="69974" r="26022" b="5385"/>
          <a:stretch/>
        </p:blipFill>
        <p:spPr>
          <a:xfrm>
            <a:off x="1548360" y="4176000"/>
            <a:ext cx="6044760" cy="258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刪除指令	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457200" y="1604520"/>
            <a:ext cx="8225640" cy="55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刪除後會直接加入狀態裡面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刪除工作目錄下實體檔案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刪除檔案與空目錄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60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rm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[Path]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刪除含有檔案或目錄的目錄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160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rm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-r [Path]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0" name="圖片 323"/>
          <p:cNvPicPr/>
          <p:nvPr/>
        </p:nvPicPr>
        <p:blipFill>
          <a:blip r:embed="rId2"/>
          <a:srcRect l="51532" t="52397" r="25892" b="6629"/>
          <a:stretch/>
        </p:blipFill>
        <p:spPr>
          <a:xfrm>
            <a:off x="5187960" y="4078800"/>
            <a:ext cx="3882960" cy="27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檔案更名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更改工作目錄下檔名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直接加入狀態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mv README.md README2.md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3" name="圖片 326"/>
          <p:cNvPicPr/>
          <p:nvPr/>
        </p:nvPicPr>
        <p:blipFill>
          <a:blip r:embed="rId2"/>
          <a:srcRect l="51439" t="51751" r="17465" b="10663"/>
          <a:stretch/>
        </p:blipFill>
        <p:spPr>
          <a:xfrm>
            <a:off x="1800360" y="3888360"/>
            <a:ext cx="5540760" cy="25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檢視工作目錄索引狀態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查看工作目錄索引狀態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status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精簡查看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status -s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6" name="圖片 329"/>
          <p:cNvPicPr/>
          <p:nvPr/>
        </p:nvPicPr>
        <p:blipFill>
          <a:blip r:embed="rId2"/>
          <a:srcRect l="51569" t="66918" r="24094" b="9932"/>
          <a:stretch/>
        </p:blipFill>
        <p:spPr>
          <a:xfrm>
            <a:off x="2736000" y="4392000"/>
            <a:ext cx="6256440" cy="230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重置目前工作目錄最新版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reset無法將實體檔案救回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還原至最新版輸入以下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reset --hard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9" name="圖片 332"/>
          <p:cNvPicPr/>
          <p:nvPr/>
        </p:nvPicPr>
        <p:blipFill>
          <a:blip r:embed="rId2"/>
          <a:srcRect l="51542" t="84623" r="21963" b="7245"/>
          <a:stretch/>
        </p:blipFill>
        <p:spPr>
          <a:xfrm>
            <a:off x="936360" y="4896360"/>
            <a:ext cx="7268760" cy="8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還原檔案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發現改壞了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只有某一個檔案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同時還原檔案的索引狀態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checkout master README.md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2" name="圖片 335"/>
          <p:cNvPicPr/>
          <p:nvPr/>
        </p:nvPicPr>
        <p:blipFill>
          <a:blip r:embed="rId2"/>
          <a:srcRect l="51202" t="60938" b="6515"/>
          <a:stretch/>
        </p:blipFill>
        <p:spPr>
          <a:xfrm>
            <a:off x="343080" y="4572000"/>
            <a:ext cx="8367120" cy="215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今日小結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457200" y="1224000"/>
            <a:ext cx="8226360" cy="54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init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add 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add app/*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add *.txt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status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status -s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commit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commit -m "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版本紀錄的說明文字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"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log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log -10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rm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'*.txt'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rm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'app/*.html'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mv '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oldname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' '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newname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'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reset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reset --hard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088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checkout master 'filename'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如何學習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擁有Git觀念-透過指令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使用GUI工具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多人一起學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實際使用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有先遣隊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第五天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了解儲存庫、工作目錄、物件與索引之間的關係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457200" y="1605600"/>
            <a:ext cx="8226360" cy="468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儲存版本的地方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使用git init快速建立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建立後會產生.git資料夾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Git所有版本都會放入此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工作目錄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457200" y="1604520"/>
            <a:ext cx="8226360" cy="494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用於開發時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8680" lvl="2" indent="-457200">
              <a:lnSpc>
                <a:spcPct val="100000"/>
              </a:lnSpc>
              <a:buClr>
                <a:srgbClr val="000000"/>
              </a:buClr>
              <a:buFontTx/>
              <a:buChar char="‒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編輯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8680" lvl="2" indent="-457200">
              <a:lnSpc>
                <a:spcPct val="100000"/>
              </a:lnSpc>
              <a:buClr>
                <a:srgbClr val="000000"/>
              </a:buClr>
              <a:buFontTx/>
              <a:buChar char="‒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修改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8680" lvl="2" indent="-457200">
              <a:lnSpc>
                <a:spcPct val="100000"/>
              </a:lnSpc>
              <a:buClr>
                <a:srgbClr val="000000"/>
              </a:buClr>
              <a:buFontTx/>
              <a:buChar char="‒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8680" lvl="2" indent="-457200">
              <a:lnSpc>
                <a:spcPct val="100000"/>
              </a:lnSpc>
              <a:buClr>
                <a:srgbClr val="000000"/>
              </a:buClr>
              <a:buFontTx/>
              <a:buChar char="‒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更名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8680" lvl="2" indent="-457200">
              <a:lnSpc>
                <a:spcPct val="100000"/>
              </a:lnSpc>
              <a:buClr>
                <a:srgbClr val="000000"/>
              </a:buClr>
              <a:buFontTx/>
              <a:buChar char="‒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…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切換分支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保持乾淨是基本原則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資料結構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457200" y="1604520"/>
            <a:ext cx="8226360" cy="494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" indent="-2152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物件與索引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00" indent="-2152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8680" lvl="2" indent="-457200">
              <a:buClr>
                <a:srgbClr val="000000"/>
              </a:buClr>
              <a:buSzPct val="100000"/>
              <a:buFontTx/>
              <a:buChar char="‒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保存檔案與版本記錄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18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8680" lvl="2" indent="-457200">
              <a:buClr>
                <a:srgbClr val="000000"/>
              </a:buClr>
              <a:buFontTx/>
              <a:buChar char="‒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保存當下要進版本庫之前的目錄狀態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物件(object storage)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457200" y="1604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特別的檔案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區分為Tree物件與Blob物件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Blob物件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8680" lvl="2" indent="-457200">
              <a:lnSpc>
                <a:spcPct val="9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只有內容的檔案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lnSpc>
                <a:spcPct val="9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SHA1雜湊Hash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ID出來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lnSpc>
                <a:spcPct val="9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Hash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ID命名此檔案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Tree物件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8680" lvl="2" indent="-457200">
              <a:lnSpc>
                <a:spcPct val="9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包含黨名與相關資訊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lnSpc>
                <a:spcPct val="9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資料夾代名詞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因此...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457200" y="1604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都是物件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儲存於「物件儲存區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」 (object storage)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在.git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/</a:t>
            </a: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objects目錄底下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未來會更詳細談到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457200" y="1604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紀錄有哪些檔案要被提交到下一個commit版本中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想提交要先更新索引狀態才會提交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不會直接編輯，使用以下指令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7080" lvl="1">
              <a:lnSpc>
                <a:spcPct val="90000"/>
              </a:lnSpc>
              <a:buClr>
                <a:srgbClr val="000000"/>
              </a:buClr>
              <a:buSzPct val="45000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add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7080" lvl="1">
              <a:lnSpc>
                <a:spcPct val="90000"/>
              </a:lnSpc>
              <a:buClr>
                <a:srgbClr val="000000"/>
              </a:buClr>
              <a:buSzPct val="45000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mv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7080" lvl="1">
              <a:lnSpc>
                <a:spcPct val="90000"/>
              </a:lnSpc>
              <a:buClr>
                <a:srgbClr val="000000"/>
              </a:buClr>
              <a:buSzPct val="45000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rm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7080" lvl="1">
              <a:lnSpc>
                <a:spcPct val="90000"/>
              </a:lnSpc>
              <a:buClr>
                <a:srgbClr val="000000"/>
              </a:buClr>
              <a:buSzPct val="45000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status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7080" lvl="1">
              <a:lnSpc>
                <a:spcPct val="90000"/>
              </a:lnSpc>
              <a:buClr>
                <a:srgbClr val="000000"/>
              </a:buClr>
              <a:buSzPct val="45000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commit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7080" lvl="1">
              <a:lnSpc>
                <a:spcPct val="90000"/>
              </a:lnSpc>
              <a:buClr>
                <a:srgbClr val="000000"/>
              </a:buClr>
              <a:buSzPct val="45000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ls-files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因此...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457200" y="1604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使用Git須建立工作目錄與版本庫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先使用工作目錄開發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提交版本時更新索引狀態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Git依據索引決定提交的檔案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最後提交才會把版本資訊寫入到物件儲存區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今日小結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探討了物件與索引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沒有索引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=</a:t>
            </a: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沒有版本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8680" lvl="2" indent="-457200">
              <a:lnSpc>
                <a:spcPct val="9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是不可變的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lnSpc>
                <a:spcPct val="9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可以說是物件資料庫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(object database)</a:t>
            </a:r>
          </a:p>
          <a:p>
            <a:pPr marL="688680" lvl="2" indent="-457200">
              <a:lnSpc>
                <a:spcPct val="9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只增加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，不減少或異動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lnSpc>
                <a:spcPct val="9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只有執行清出垃圾資料時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8680" lvl="2" indent="-457200">
              <a:lnSpc>
                <a:spcPct val="9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是可變的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lnSpc>
                <a:spcPct val="9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紀錄工作目錄準備的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commit內容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第六天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解析Git資料結構-物件結構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第一天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認識Git版本控制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457200" y="1604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不可變的檔案類型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都存在物件儲存區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只進不出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更動會導致無法運作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分成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：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8680" lvl="2" indent="-457200">
              <a:lnSpc>
                <a:spcPct val="10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blob物件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lnSpc>
                <a:spcPct val="10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tree物件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lnSpc>
                <a:spcPct val="10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commit物件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lnSpc>
                <a:spcPct val="10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tag物件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物件儲存區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457200" y="1208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儲存所有類型物件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檔名是檔案內容經雜湊製作而成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檔名長度40Byte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將前2Byte製成目錄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位於.git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/object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9" name="圖片 438"/>
          <p:cNvPicPr/>
          <p:nvPr/>
        </p:nvPicPr>
        <p:blipFill>
          <a:blip r:embed="rId2"/>
          <a:srcRect l="21693" r="3916" b="13213"/>
          <a:stretch/>
        </p:blipFill>
        <p:spPr>
          <a:xfrm>
            <a:off x="4536360" y="3888000"/>
            <a:ext cx="4102560" cy="283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檔案的內容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不含任何資訊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執行git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</a:t>
            </a: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add時產生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blob物件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特定目錄下的所有資訊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對應的blob物件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tree物件可以包含其他tree物件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資料夾換了一個方式紀錄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資料夾的快照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一個commit物件代表一個提交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紀錄提交時的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8680" lvl="2" indent="-457200">
              <a:lnSpc>
                <a:spcPct val="10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時間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lnSpc>
                <a:spcPct val="10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訊息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lnSpc>
                <a:spcPct val="10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tree物件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lnSpc>
                <a:spcPct val="10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前commit物件名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稱第一個commit物件不會有上一個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容器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關聯特定commit、tree、blob物件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提供額外的參考資訊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可能是好懂的名稱或特殊的意義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tag物件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物件關係圖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9" name="圖片 448"/>
          <p:cNvPicPr/>
          <p:nvPr/>
        </p:nvPicPr>
        <p:blipFill>
          <a:blip r:embed="rId2"/>
          <a:stretch/>
        </p:blipFill>
        <p:spPr>
          <a:xfrm>
            <a:off x="2111040" y="1374120"/>
            <a:ext cx="4921920" cy="524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以zlib演算法壓縮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有效提升檔案存取效率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並利用差異壓縮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(delta compression)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節省空間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位於.git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/objects/pack</a:t>
            </a:r>
          </a:p>
        </p:txBody>
      </p:sp>
      <p:sp>
        <p:nvSpPr>
          <p:cNvPr id="451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壓縮封裝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單一的blob物件看不出跟版本有任何關係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需要用tree、commit物件看出關聯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因此...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有效的處理大型專案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歷史紀錄的保護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定期的封裝物件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物件結構的優點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zh-TW" alt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介紹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有Subversion、TFS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Service等集中式版本控管軟體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集中式有簡單、直覺等好處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適用於小專案、小組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了解物件的重要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了解物件的存在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了解運作方式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獨到的設計概念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今日小結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第七天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解析Git資料結構-索引結構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Linux之父曾提到: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 pitchFamily="34" charset="-120"/>
              <a:ea typeface="Noto Sans CJK TC Regular" pitchFamily="34" charset="-120"/>
            </a:endParaRPr>
          </a:p>
          <a:p>
            <a:pPr algn="ctr"/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「在使用者了解索引的意義之前，是無法完整了解Git的能力」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索引的目的: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 pitchFamily="34" charset="-120"/>
              <a:ea typeface="Noto Sans CJK TC Regular" pitchFamily="34" charset="-120"/>
            </a:endParaRPr>
          </a:p>
          <a:p>
            <a:pPr algn="ctr"/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「紀錄有哪些檔但即將要被提交到下一個commit版本中。」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因此換句話說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 pitchFamily="34" charset="-120"/>
              <a:ea typeface="Noto Sans CJK TC Regular" pitchFamily="34" charset="-120"/>
            </a:endParaRPr>
          </a:p>
          <a:p>
            <a:pPr algn="ctr"/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「</a:t>
            </a: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如果想要提交一個版本到Git儲存庫，那麼一定要先更新索引狀態，變更才會被提交出去</a:t>
            </a:r>
            <a:r>
              <a:rPr lang="en-US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」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Index(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)</a:t>
            </a:r>
          </a:p>
          <a:p>
            <a:pPr marL="571680" indent="-568800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cache(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快取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)</a:t>
            </a:r>
          </a:p>
          <a:p>
            <a:pPr marL="571680" indent="-568800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Directory cache(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目錄快取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)</a:t>
            </a:r>
          </a:p>
          <a:p>
            <a:pPr marL="571680" indent="-568800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Current directory cache(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當前目錄快取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)</a:t>
            </a:r>
          </a:p>
          <a:p>
            <a:pPr marL="571680" indent="-568800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Staging area(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等待被commit的地方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)</a:t>
            </a:r>
          </a:p>
          <a:p>
            <a:pPr marL="571680" indent="-568800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Staged files(</a:t>
            </a: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等待被commit的檔案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)</a:t>
            </a:r>
          </a:p>
        </p:txBody>
      </p:sp>
      <p:sp>
        <p:nvSpPr>
          <p:cNvPr id="464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關於索引的別名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狀態的生命週期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6" name="圖片 465"/>
          <p:cNvPicPr/>
          <p:nvPr/>
        </p:nvPicPr>
        <p:blipFill>
          <a:blip r:embed="rId2"/>
          <a:stretch/>
        </p:blipFill>
        <p:spPr>
          <a:xfrm>
            <a:off x="229140" y="1421933"/>
            <a:ext cx="8682480" cy="530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457200" y="1280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Untracked</a:t>
            </a:r>
            <a:r>
              <a:rPr lang="zh-TW" alt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，</a:t>
            </a:r>
            <a:r>
              <a:rPr lang="en-US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追蹤</a:t>
            </a:r>
            <a:r>
              <a:rPr lang="zh-TW" alt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中</a:t>
            </a:r>
            <a:endParaRPr lang="en-US" sz="4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buClr>
                <a:srgbClr val="000000"/>
              </a:buClr>
              <a:buSzPct val="100000"/>
              <a:buFontTx/>
              <a:buChar char="‒"/>
            </a:pP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未加入狀態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Unmodified</a:t>
            </a:r>
            <a:r>
              <a:rPr lang="zh-TW" alt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，</a:t>
            </a:r>
            <a:r>
              <a:rPr lang="en-US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未修改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buClr>
                <a:srgbClr val="000000"/>
              </a:buClr>
              <a:buSzPct val="100000"/>
              <a:buFontTx/>
              <a:buChar char="‒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第一次加入or與HEAD內容一致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Modified</a:t>
            </a:r>
            <a:r>
              <a:rPr lang="zh-TW" alt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，</a:t>
            </a:r>
            <a:r>
              <a:rPr lang="zh-TW" alt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已</a:t>
            </a:r>
            <a:r>
              <a:rPr lang="en-US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修改</a:t>
            </a:r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buClr>
                <a:srgbClr val="000000"/>
              </a:buClr>
              <a:buSzPct val="100000"/>
              <a:buFontTx/>
              <a:buChar char="‒"/>
            </a:pPr>
            <a:r>
              <a:rPr lang="en-US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檔案已編輯or與HEAD內容不一致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Staged</a:t>
            </a:r>
            <a:r>
              <a:rPr lang="zh-TW" alt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，</a:t>
            </a:r>
            <a:r>
              <a:rPr lang="en-US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等待被</a:t>
            </a:r>
            <a:r>
              <a:rPr lang="zh-TW" alt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加入</a:t>
            </a:r>
            <a:endParaRPr lang="en-US" sz="4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buClr>
                <a:srgbClr val="000000"/>
              </a:buClr>
              <a:buSzPct val="100000"/>
              <a:buFontTx/>
              <a:buChar char="‒"/>
            </a:pP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下次執行git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commit會</a:t>
            </a: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全部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送入版本庫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四種檔案狀態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457200" y="1280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取得工作目錄的狀態</a:t>
            </a: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查出</a:t>
            </a:r>
            <a:r>
              <a:rPr lang="zh-TW" altLang="en-US" sz="3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目前</a:t>
            </a:r>
            <a:r>
              <a:rPr lang="zh-TW" altLang="en-US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最新版</a:t>
            </a:r>
            <a:r>
              <a:rPr lang="zh-TW" alt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與</a:t>
            </a:r>
            <a:r>
              <a:rPr lang="zh-TW" altLang="en-US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索引檔</a:t>
            </a:r>
            <a:r>
              <a:rPr lang="zh-TW" alt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之間的</a:t>
            </a: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差異</a:t>
            </a:r>
            <a:endParaRPr lang="en-US" altLang="zh-TW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將差異存到下一個</a:t>
            </a:r>
            <a:r>
              <a:rPr lang="en-US" altLang="zh-TW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git</a:t>
            </a:r>
            <a:r>
              <a:rPr 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 status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72038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3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algn="ctr"/>
            <a:r>
              <a:rPr lang="en-US" altLang="zh-TW" sz="4000" dirty="0" err="1" smtClean="0">
                <a:ea typeface="Noto Sans CJK TC Regular"/>
              </a:rPr>
              <a:t>Git</a:t>
            </a:r>
            <a:r>
              <a:rPr lang="zh-TW" altLang="en-US" sz="4000" dirty="0" smtClean="0">
                <a:ea typeface="Noto Sans CJK TC Regular"/>
              </a:rPr>
              <a:t>儲存庫的運作，是將工作目錄裡的變化，透過更新索引的方式，將資料寫入成</a:t>
            </a:r>
            <a:r>
              <a:rPr lang="en-US" altLang="zh-TW" sz="4000" dirty="0" err="1" smtClean="0">
                <a:ea typeface="Noto Sans CJK TC Regular"/>
              </a:rPr>
              <a:t>Git</a:t>
            </a:r>
            <a:r>
              <a:rPr lang="zh-TW" altLang="en-US" sz="4000" dirty="0" smtClean="0">
                <a:ea typeface="Noto Sans CJK TC Regular"/>
              </a:rPr>
              <a:t>物件。</a:t>
            </a:r>
            <a:endParaRPr lang="zh-TW" altLang="en-US" sz="4000" dirty="0">
              <a:ea typeface="Noto Sans CJK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32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457200" y="273600"/>
            <a:ext cx="8224920" cy="530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為何而用?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457200" y="1280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準備提交的變更</a:t>
            </a:r>
            <a:endParaRPr lang="en-US" altLang="zh-TW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lnSpc>
                <a:spcPct val="10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zh-TW" alt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目前</a:t>
            </a: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最新</a:t>
            </a:r>
            <a:endParaRPr lang="en-US" altLang="zh-TW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lnSpc>
                <a:spcPct val="10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索引檔已加入此檔</a:t>
            </a:r>
            <a:endParaRPr lang="en-US" altLang="zh-TW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lnSpc>
                <a:spcPct val="100000"/>
              </a:lnSpc>
              <a:buClr>
                <a:srgbClr val="000000"/>
              </a:buClr>
              <a:buSzPct val="100000"/>
              <a:buFontTx/>
              <a:buChar char="‒"/>
            </a:pP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執行</a:t>
            </a:r>
            <a:r>
              <a:rPr lang="en-US" altLang="zh-TW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會被加入下一個版本</a:t>
            </a:r>
            <a:endParaRPr lang="en-US" altLang="zh-TW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zh-TW" alt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常見狀態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78760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457200" y="1280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尚未</a:t>
            </a:r>
            <a:r>
              <a:rPr lang="zh-TW" alt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準備提交的</a:t>
            </a:r>
            <a:r>
              <a:rPr lang="zh-TW" alt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變更</a:t>
            </a:r>
            <a:endParaRPr lang="en-US" altLang="zh-TW" sz="4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buClr>
                <a:srgbClr val="000000"/>
              </a:buClr>
              <a:buSzPct val="100000"/>
              <a:buFontTx/>
              <a:buChar char="‒"/>
            </a:pPr>
            <a:r>
              <a:rPr lang="zh-TW" alt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目前最</a:t>
            </a: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新版</a:t>
            </a:r>
            <a:endParaRPr lang="en-US" altLang="zh-TW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buClr>
                <a:srgbClr val="000000"/>
              </a:buClr>
              <a:buSzPct val="100000"/>
              <a:buFontTx/>
              <a:buChar char="‒"/>
            </a:pPr>
            <a:r>
              <a:rPr lang="zh-TW" alt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索引檔</a:t>
            </a: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未加入此檔</a:t>
            </a:r>
            <a:endParaRPr lang="en-US" altLang="zh-TW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buClr>
                <a:srgbClr val="000000"/>
              </a:buClr>
              <a:buSzPct val="100000"/>
              <a:buFontTx/>
              <a:buChar char="‒"/>
            </a:pP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執行</a:t>
            </a:r>
            <a:r>
              <a:rPr lang="en-US" altLang="zh-TW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不會出現下一個版本</a:t>
            </a:r>
            <a:endParaRPr lang="en-US" altLang="zh-TW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zh-TW" alt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常見狀態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4160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457200" y="1280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未</a:t>
            </a:r>
            <a:r>
              <a:rPr lang="zh-TW" alt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追蹤的</a:t>
            </a:r>
            <a:r>
              <a:rPr lang="zh-TW" alt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變更</a:t>
            </a:r>
            <a:endParaRPr lang="en-US" altLang="zh-TW" sz="4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buClr>
                <a:srgbClr val="000000"/>
              </a:buClr>
              <a:buSzPct val="100000"/>
              <a:buFontTx/>
              <a:buChar char="‒"/>
            </a:pPr>
            <a:r>
              <a:rPr lang="zh-TW" alt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目前最</a:t>
            </a: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新版</a:t>
            </a:r>
            <a:endParaRPr lang="en-US" altLang="zh-TW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buClr>
                <a:srgbClr val="000000"/>
              </a:buClr>
              <a:buSzPct val="100000"/>
              <a:buFontTx/>
              <a:buChar char="‒"/>
            </a:pPr>
            <a:r>
              <a:rPr lang="zh-TW" alt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索引檔沒有此</a:t>
            </a: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</a:t>
            </a:r>
            <a:endParaRPr lang="en-US" altLang="zh-TW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688680" lvl="2" indent="-457200">
              <a:buClr>
                <a:srgbClr val="000000"/>
              </a:buClr>
              <a:buSzPct val="100000"/>
              <a:buFontTx/>
              <a:buChar char="‒"/>
            </a:pPr>
            <a:r>
              <a:rPr lang="zh-TW" alt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執行</a:t>
            </a:r>
            <a:r>
              <a:rPr lang="en-US" altLang="zh-TW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不會出現下一個版本</a:t>
            </a: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zh-TW" alt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常見狀態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4160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457200" y="1280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寫入變更到索引檔</a:t>
            </a:r>
            <a:endParaRPr lang="en-US" altLang="zh-TW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</a:t>
            </a:r>
            <a:r>
              <a:rPr lang="en-US" altLang="zh-TW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-u</a:t>
            </a: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參數僅更新或刪除變更到索引檔</a:t>
            </a:r>
            <a:endParaRPr lang="en-US" altLang="zh-TW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g</a:t>
            </a:r>
            <a:r>
              <a:rPr lang="en-US" sz="4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it</a:t>
            </a:r>
            <a:r>
              <a:rPr 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 add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2229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457200" y="1280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刪除檔案並加入索引檔</a:t>
            </a:r>
            <a:endParaRPr lang="en-US" altLang="zh-TW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</a:t>
            </a:r>
            <a:r>
              <a:rPr lang="en-US" altLang="zh-TW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—cached</a:t>
            </a: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刪除索引檔保留實體檔</a:t>
            </a:r>
            <a:endParaRPr lang="en-US" altLang="zh-TW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git</a:t>
            </a:r>
            <a:r>
              <a:rPr 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 </a:t>
            </a:r>
            <a:r>
              <a:rPr lang="en-US" sz="4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rm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76236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457200" y="1280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移動</a:t>
            </a: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檔案並加入索引檔</a:t>
            </a:r>
            <a:endParaRPr lang="en-US" altLang="zh-TW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更改檔名並加入索引</a:t>
            </a: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</a:t>
            </a:r>
            <a:endParaRPr lang="en-US" altLang="zh-TW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git</a:t>
            </a:r>
            <a:r>
              <a:rPr 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 mv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46529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457200" y="1280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比對差異</a:t>
            </a:r>
            <a:endParaRPr lang="en-US" altLang="zh-TW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把差異變成一個</a:t>
            </a:r>
            <a:r>
              <a:rPr lang="en-US" altLang="zh-TW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  <a:r>
              <a:rPr lang="zh-TW" alt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lang="en-US" altLang="zh-TW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git</a:t>
            </a:r>
            <a:r>
              <a:rPr 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 commit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7054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457200" y="1634784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快速查看已經在索引檔與目前最新版的檔案</a:t>
            </a:r>
            <a:endParaRPr lang="en-US" altLang="zh-TW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git</a:t>
            </a:r>
            <a:r>
              <a:rPr 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 ls-files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3605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457200" y="1634784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索引是重要觀念</a:t>
            </a:r>
            <a:endParaRPr lang="en-US" altLang="zh-TW" sz="4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</a:t>
            </a:r>
            <a:r>
              <a:rPr lang="en-US" altLang="zh-TW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GUI</a:t>
            </a:r>
            <a:r>
              <a:rPr lang="zh-TW" alt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可以方便許多</a:t>
            </a:r>
            <a:endParaRPr lang="en-US" altLang="zh-TW" sz="4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zh-TW" altLang="en-US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先使用指令建立好觀念</a:t>
            </a:r>
            <a:endParaRPr lang="en-US" altLang="zh-TW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/>
              <a:ea typeface="Noto Sans CJK TC Regular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zh-TW" alt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TC Regular"/>
              </a:rPr>
              <a:t>今日小結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94036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常見的備份方式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7" name="圖片 1"/>
          <p:cNvPicPr/>
          <p:nvPr/>
        </p:nvPicPr>
        <p:blipFill>
          <a:blip r:embed="rId2"/>
          <a:stretch/>
        </p:blipFill>
        <p:spPr>
          <a:xfrm>
            <a:off x="2826720" y="1350360"/>
            <a:ext cx="3488040" cy="531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這樣會有什麼問題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檔案以倍數成長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不清楚每個修改與版本的差異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複製麻煩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檔案混亂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685</TotalTime>
  <Words>951</Words>
  <Application>Microsoft Office PowerPoint</Application>
  <PresentationFormat>如螢幕大小 (4:3)</PresentationFormat>
  <Paragraphs>369</Paragraphs>
  <Slides>78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9</vt:i4>
      </vt:variant>
      <vt:variant>
        <vt:lpstr>投影片標題</vt:lpstr>
      </vt:variant>
      <vt:variant>
        <vt:i4>78</vt:i4>
      </vt:variant>
    </vt:vector>
  </HeadingPairs>
  <TitlesOfParts>
    <vt:vector size="87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user</dc:creator>
  <cp:lastModifiedBy>timmy</cp:lastModifiedBy>
  <cp:revision>95</cp:revision>
  <dcterms:created xsi:type="dcterms:W3CDTF">2019-01-03T03:34:31Z</dcterms:created>
  <dcterms:modified xsi:type="dcterms:W3CDTF">2019-01-23T10:44:04Z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如螢幕大小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48</vt:i4>
  </property>
</Properties>
</file>